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C998-A54F-4732-921C-B8946ACE0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E17D3-994D-495C-9F19-441B76D80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BC85C-FCC2-4C58-B2B7-CF5AB15E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B1EC5-3D65-4C61-8FFA-C73EE4F55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F84CD-E2FD-49F7-82EA-805D32A5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30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11BE-5AD8-421F-8AEE-470AD619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1784-F55F-4DA8-B78A-014B87E17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B6F11-A479-4B60-A6D3-704B50423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CA98-A57A-4ECC-ACCF-B897D1ED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420CB-CCFE-428E-B735-9C3EA132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9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FD7BE-CBBE-41F8-962D-7A7167857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916205-8058-4733-9F39-AF3FD496C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A5D5-D486-4586-8F6E-02DBC245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04008-6B19-41C9-B212-9E76FE92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7512E-48D9-48D7-81B8-309E74D1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5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CF0EA-5BA8-4430-A7E1-ECE11B0F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B386A-4825-4211-B6A6-3D1DEE395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22122-9A93-4A05-B95C-6B719DAE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1B0DD-45C2-4240-8C9C-C99E8911D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910F8-D5B0-42EB-B8F3-0312DB8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28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3452-BAED-4086-93B0-5FF11176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38361-005D-4343-BBBA-E29F70054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92809-41BD-446D-AB92-3CD18E1F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6159F-FC12-42BC-B500-FAC3CA88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8DD18-DBDD-4A23-BBC6-88E931A4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1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E879-1E23-42D4-BC52-1AE07AFA9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96138-888E-42A2-A0BA-928B0C2E7F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15F6F-8EE2-4E3F-AA99-70CB57FB8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3E8D3-4A9D-43FE-89DC-CB299008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10950-AD6B-4643-951D-9DED5A72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63730-7CF9-4DA8-A34D-A6570B876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8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9AFB-0039-45E1-89EE-CF45FF10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BE5AE-0FB0-46D3-9176-9464074D5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7912B-8B7A-492A-AD9B-E23008C54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CFE888-9FD3-4423-A668-879CDA9DD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3E1652-E0EF-481E-93C7-B9968F39E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E4013F-C82A-43B6-AC94-8019BCD9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D64E88-E36A-4456-8CEF-0199C1E3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CA667A-C46B-4A83-858E-350B383C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58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CB51-2F58-4661-8984-AA7EDBCB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5DC9CD-ACB4-4609-82B8-854E6E8B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032B8-856A-4A5B-9B33-4A351246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D3B1F-AE89-4966-9395-19C698E1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BC089-88FC-4686-B38F-886895B42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22470F-F521-4178-A7B3-E128127E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E2111-ADC4-4CEC-87D8-550B7B49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4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DD4E-85CE-4522-B50B-90FFE826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8FFB-1EEA-49A7-BBA2-AC0A9BD37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2034E-461E-46E1-A81F-C8D67B4C2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02B46-2F7A-4DC7-B9CD-67271C55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CFE3-DE8E-44ED-B996-F489CF10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40E2E-DB70-48AB-B41A-925D5950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3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68BEB-B749-4C67-97C1-48D3FFC0E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9F6DBA-E893-43F6-A281-3FA22B4F64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5E623-8188-402C-807E-DB9572154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FB355-B70B-40BE-B793-055F532E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E0E8E-4279-4D4F-9782-629B374E6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BF6ED-462B-4A03-8BB6-9CD3AF70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50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BD07DF-A95C-4C41-836B-8D35AFC7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81BA3-24CD-4C56-AD6F-3D599D01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D40BE-E02C-405A-BCC2-675AAD854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B2410-86DC-4402-B078-02C1BC6D1B6B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8ABA0-3E8C-4C14-8828-357E1F0AD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F9BCA-76C4-4E32-A6C7-CC1990BCA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05061-2254-45C4-AAF2-F4CACDD4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FC660-E26C-496C-A8D3-B3B855780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DBAB6-1B81-4669-A894-53C8BC8C5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43036-74F4-4E68-A325-110BB07BF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50" y="498324"/>
            <a:ext cx="11646499" cy="5861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219AE3-F48D-4C74-935E-5C65C7F34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80" y="5804971"/>
            <a:ext cx="919480" cy="4054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7C2757-1F33-493D-8C80-63F74F62C678}"/>
              </a:ext>
            </a:extLst>
          </p:cNvPr>
          <p:cNvSpPr txBox="1"/>
          <p:nvPr/>
        </p:nvSpPr>
        <p:spPr>
          <a:xfrm>
            <a:off x="9791700" y="5635609"/>
            <a:ext cx="11074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SALES AGENT</a:t>
            </a:r>
          </a:p>
        </p:txBody>
      </p:sp>
    </p:spTree>
    <p:extLst>
      <p:ext uri="{BB962C8B-B14F-4D97-AF65-F5344CB8AC3E}">
        <p14:creationId xmlns:p14="http://schemas.microsoft.com/office/powerpoint/2010/main" val="414773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197A-9B27-4142-BF58-7B028786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F7D35DA-E432-4670-918F-658B354BC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7" y="791633"/>
            <a:ext cx="11449326" cy="57012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0BEDD-662A-4CB9-808B-AEA60F295CC7}"/>
              </a:ext>
            </a:extLst>
          </p:cNvPr>
          <p:cNvSpPr txBox="1"/>
          <p:nvPr/>
        </p:nvSpPr>
        <p:spPr>
          <a:xfrm>
            <a:off x="9135530" y="6032499"/>
            <a:ext cx="24299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>
                    <a:lumMod val="65000"/>
                  </a:schemeClr>
                </a:solidFill>
              </a:rPr>
              <a:t>t: +971 50 170 9376 | e: info@zazen.ae</a:t>
            </a:r>
          </a:p>
        </p:txBody>
      </p:sp>
    </p:spTree>
    <p:extLst>
      <p:ext uri="{BB962C8B-B14F-4D97-AF65-F5344CB8AC3E}">
        <p14:creationId xmlns:p14="http://schemas.microsoft.com/office/powerpoint/2010/main" val="1601704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Madhav Dhar</dc:creator>
  <cp:lastModifiedBy>Madhav Dhar</cp:lastModifiedBy>
  <cp:revision>3</cp:revision>
  <dcterms:created xsi:type="dcterms:W3CDTF">2021-03-31T13:22:32Z</dcterms:created>
  <dcterms:modified xsi:type="dcterms:W3CDTF">2021-03-31T13:37:58Z</dcterms:modified>
</cp:coreProperties>
</file>